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8" r:id="rId2"/>
    <p:sldId id="269" r:id="rId3"/>
    <p:sldId id="272" r:id="rId4"/>
    <p:sldId id="273" r:id="rId5"/>
    <p:sldId id="274" r:id="rId6"/>
    <p:sldId id="275" r:id="rId7"/>
    <p:sldId id="276" r:id="rId8"/>
    <p:sldId id="271" r:id="rId9"/>
    <p:sldId id="277" r:id="rId10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>
      <p:cViewPr varScale="1">
        <p:scale>
          <a:sx n="87" d="100"/>
          <a:sy n="87" d="100"/>
        </p:scale>
        <p:origin x="682" y="7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F1B5E-938F-4BA2-9CD1-0CF37F193390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2019-12-19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7E827-B159-48EA-8EB9-649F6CF66B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76495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F1B5E-938F-4BA2-9CD1-0CF37F193390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2019-12-19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7E827-B159-48EA-8EB9-649F6CF66B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66543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F1B5E-938F-4BA2-9CD1-0CF37F193390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2019-12-19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7E827-B159-48EA-8EB9-649F6CF66B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80188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F1B5E-938F-4BA2-9CD1-0CF37F193390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2019-12-19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7E827-B159-48EA-8EB9-649F6CF66B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362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F1B5E-938F-4BA2-9CD1-0CF37F193390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2019-12-19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7E827-B159-48EA-8EB9-649F6CF66B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77435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F1B5E-938F-4BA2-9CD1-0CF37F193390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2019-12-19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7E827-B159-48EA-8EB9-649F6CF66B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0590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F1B5E-938F-4BA2-9CD1-0CF37F193390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2019-12-19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7E827-B159-48EA-8EB9-649F6CF66B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4297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F1B5E-938F-4BA2-9CD1-0CF37F193390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2019-12-19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7E827-B159-48EA-8EB9-649F6CF66B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41892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F1B5E-938F-4BA2-9CD1-0CF37F193390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2019-12-19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7E827-B159-48EA-8EB9-649F6CF66B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7020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F1B5E-938F-4BA2-9CD1-0CF37F193390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2019-12-19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7E827-B159-48EA-8EB9-649F6CF66B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23952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F1B5E-938F-4BA2-9CD1-0CF37F193390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2019-12-19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7E827-B159-48EA-8EB9-649F6CF66B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8783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DF1B5E-938F-4BA2-9CD1-0CF37F193390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2019-12-19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87E827-B159-48EA-8EB9-649F6CF66B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9292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1.png"/><Relationship Id="rId4" Type="http://schemas.openxmlformats.org/officeDocument/2006/relationships/image" Target="../media/image1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131840" y="1772816"/>
            <a:ext cx="3021169" cy="16158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3300" dirty="0" smtClean="0">
                <a:solidFill>
                  <a:schemeClr val="bg1">
                    <a:lumMod val="9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Project</a:t>
            </a:r>
          </a:p>
          <a:p>
            <a:pPr algn="ctr">
              <a:lnSpc>
                <a:spcPct val="150000"/>
              </a:lnSpc>
            </a:pPr>
            <a:r>
              <a:rPr lang="en-US" altLang="ko-KR" sz="3300" dirty="0" smtClean="0">
                <a:solidFill>
                  <a:schemeClr val="bg1">
                    <a:lumMod val="9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Team </a:t>
            </a:r>
            <a:r>
              <a:rPr lang="ko-KR" altLang="en-US" sz="3300" dirty="0" smtClean="0">
                <a:solidFill>
                  <a:schemeClr val="bg1">
                    <a:lumMod val="9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쓱싹</a:t>
            </a:r>
            <a:endParaRPr lang="en-US" altLang="ko-KR" sz="3300" dirty="0" smtClean="0">
              <a:solidFill>
                <a:schemeClr val="bg1">
                  <a:lumMod val="95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2878228" y="4437112"/>
            <a:ext cx="3528392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1600" dirty="0" smtClean="0">
                <a:solidFill>
                  <a:schemeClr val="bg1">
                    <a:lumMod val="8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2016110042 </a:t>
            </a:r>
            <a:r>
              <a:rPr lang="ko-KR" altLang="en-US" sz="1600" dirty="0" smtClean="0">
                <a:solidFill>
                  <a:schemeClr val="bg1">
                    <a:lumMod val="8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전상건</a:t>
            </a:r>
            <a:endParaRPr lang="en-US" altLang="ko-KR" sz="1600" dirty="0" smtClean="0">
              <a:solidFill>
                <a:schemeClr val="bg1">
                  <a:lumMod val="85000"/>
                </a:schemeClr>
              </a:solidFill>
              <a:latin typeface="Noto Sans CJK KR DemiLight" pitchFamily="34" charset="-127"/>
              <a:ea typeface="Noto Sans CJK KR DemiLight" pitchFamily="34" charset="-127"/>
            </a:endParaRPr>
          </a:p>
          <a:p>
            <a:pPr algn="ctr"/>
            <a:r>
              <a:rPr lang="en-US" altLang="ko-KR" sz="1600" dirty="0" smtClean="0">
                <a:solidFill>
                  <a:schemeClr val="bg1">
                    <a:lumMod val="8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2014119071 </a:t>
            </a:r>
            <a:r>
              <a:rPr lang="ko-KR" altLang="en-US" sz="1600" dirty="0" smtClean="0">
                <a:solidFill>
                  <a:schemeClr val="bg1">
                    <a:lumMod val="8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황정훈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Noto Sans CJK KR DemiLight" pitchFamily="34" charset="-127"/>
              <a:ea typeface="Noto Sans CJK KR DemiLight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600" dirty="0" smtClean="0">
                <a:solidFill>
                  <a:schemeClr val="bg1">
                    <a:lumMod val="8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2014105066 </a:t>
            </a:r>
            <a:r>
              <a:rPr lang="ko-KR" altLang="en-US" sz="1600" dirty="0" err="1" smtClean="0">
                <a:solidFill>
                  <a:schemeClr val="bg1">
                    <a:lumMod val="8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이강빈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Noto Sans CJK KR DemiLight" pitchFamily="34" charset="-127"/>
              <a:ea typeface="Noto Sans CJK KR DemiLight" pitchFamily="34" charset="-127"/>
            </a:endParaRPr>
          </a:p>
          <a:p>
            <a:pPr algn="ctr"/>
            <a:r>
              <a:rPr lang="en-US" altLang="ko-KR" sz="1600" dirty="0" smtClean="0">
                <a:solidFill>
                  <a:schemeClr val="bg1">
                    <a:lumMod val="8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2016111058 </a:t>
            </a:r>
            <a:r>
              <a:rPr lang="ko-KR" altLang="en-US" sz="1600" dirty="0" err="1" smtClean="0">
                <a:solidFill>
                  <a:schemeClr val="bg1">
                    <a:lumMod val="8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성석환</a:t>
            </a:r>
            <a:endParaRPr lang="en-US" altLang="ko-KR" sz="1600" dirty="0" smtClean="0">
              <a:solidFill>
                <a:schemeClr val="bg1">
                  <a:lumMod val="85000"/>
                </a:schemeClr>
              </a:solidFill>
              <a:latin typeface="Noto Sans CJK KR DemiLight" pitchFamily="34" charset="-127"/>
              <a:ea typeface="Noto Sans CJK KR DemiLight" pitchFamily="34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518893" y="548680"/>
            <a:ext cx="8064896" cy="5832648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12700">
                <a:solidFill>
                  <a:schemeClr val="bg1">
                    <a:lumMod val="50000"/>
                  </a:schemeClr>
                </a:solidFill>
                <a:bevel/>
              </a:ln>
            </a:endParaRPr>
          </a:p>
        </p:txBody>
      </p:sp>
      <p:sp>
        <p:nvSpPr>
          <p:cNvPr id="10" name="타원 9"/>
          <p:cNvSpPr/>
          <p:nvPr/>
        </p:nvSpPr>
        <p:spPr>
          <a:xfrm>
            <a:off x="7964366" y="761536"/>
            <a:ext cx="79209" cy="7200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7753466" y="761536"/>
            <a:ext cx="79209" cy="7200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타원 11"/>
          <p:cNvSpPr/>
          <p:nvPr/>
        </p:nvSpPr>
        <p:spPr>
          <a:xfrm>
            <a:off x="8163676" y="761536"/>
            <a:ext cx="79209" cy="7200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2360453" y="2636912"/>
            <a:ext cx="1008112" cy="0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5815212" y="2636912"/>
            <a:ext cx="1008112" cy="0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9701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828691" y="833544"/>
            <a:ext cx="3021169" cy="7654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300" dirty="0" smtClean="0">
                <a:solidFill>
                  <a:prstClr val="white">
                    <a:lumMod val="95000"/>
                  </a:prst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I N D E X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886789" y="1691565"/>
            <a:ext cx="7264084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200000"/>
              </a:lnSpc>
              <a:buAutoNum type="arabicPeriod"/>
            </a:pPr>
            <a:r>
              <a:rPr lang="ko-KR" altLang="en-US" sz="2500" dirty="0" smtClean="0">
                <a:solidFill>
                  <a:schemeClr val="bg1">
                    <a:lumMod val="8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구성원 소개</a:t>
            </a:r>
            <a:endParaRPr lang="en-US" altLang="ko-KR" sz="2500" dirty="0" smtClean="0">
              <a:solidFill>
                <a:schemeClr val="bg1">
                  <a:lumMod val="85000"/>
                </a:schemeClr>
              </a:solidFill>
              <a:latin typeface="Noto Sans CJK KR DemiLight" pitchFamily="34" charset="-127"/>
              <a:ea typeface="Noto Sans CJK KR DemiLight" pitchFamily="34" charset="-127"/>
            </a:endParaRPr>
          </a:p>
          <a:p>
            <a:pPr marL="342900" indent="-342900" algn="just">
              <a:lnSpc>
                <a:spcPct val="200000"/>
              </a:lnSpc>
              <a:buAutoNum type="arabicPeriod"/>
            </a:pPr>
            <a:r>
              <a:rPr lang="en-US" altLang="ko-KR" sz="2500" dirty="0" smtClean="0">
                <a:solidFill>
                  <a:schemeClr val="bg1">
                    <a:lumMod val="8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Project </a:t>
            </a:r>
            <a:r>
              <a:rPr lang="ko-KR" altLang="en-US" sz="2500" dirty="0" smtClean="0">
                <a:solidFill>
                  <a:schemeClr val="bg1">
                    <a:lumMod val="8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개요</a:t>
            </a:r>
            <a:endParaRPr lang="en-US" altLang="ko-KR" sz="2500" dirty="0" smtClean="0">
              <a:solidFill>
                <a:schemeClr val="bg1">
                  <a:lumMod val="85000"/>
                </a:schemeClr>
              </a:solidFill>
              <a:latin typeface="Noto Sans CJK KR DemiLight" pitchFamily="34" charset="-127"/>
              <a:ea typeface="Noto Sans CJK KR DemiLight" pitchFamily="34" charset="-127"/>
            </a:endParaRPr>
          </a:p>
          <a:p>
            <a:pPr marL="342900" indent="-342900" algn="just">
              <a:lnSpc>
                <a:spcPct val="200000"/>
              </a:lnSpc>
              <a:buAutoNum type="arabicPeriod"/>
            </a:pPr>
            <a:r>
              <a:rPr lang="ko-KR" altLang="en-US" sz="2500" dirty="0" smtClean="0">
                <a:solidFill>
                  <a:schemeClr val="bg1">
                    <a:lumMod val="8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알고리즘 소개</a:t>
            </a:r>
            <a:endParaRPr lang="en-US" altLang="ko-KR" sz="2500" dirty="0" smtClean="0">
              <a:solidFill>
                <a:schemeClr val="bg1">
                  <a:lumMod val="85000"/>
                </a:schemeClr>
              </a:solidFill>
              <a:latin typeface="Noto Sans CJK KR DemiLight" pitchFamily="34" charset="-127"/>
              <a:ea typeface="Noto Sans CJK KR DemiLight" pitchFamily="34" charset="-127"/>
            </a:endParaRPr>
          </a:p>
          <a:p>
            <a:pPr marL="342900" indent="-342900" algn="just">
              <a:lnSpc>
                <a:spcPct val="200000"/>
              </a:lnSpc>
              <a:buAutoNum type="arabicPeriod"/>
            </a:pPr>
            <a:r>
              <a:rPr lang="ko-KR" altLang="en-US" sz="2500" dirty="0" smtClean="0">
                <a:solidFill>
                  <a:schemeClr val="bg1">
                    <a:lumMod val="8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코드 소개</a:t>
            </a:r>
            <a:endParaRPr lang="en-US" altLang="ko-KR" sz="2500" dirty="0" smtClean="0">
              <a:solidFill>
                <a:schemeClr val="bg1">
                  <a:lumMod val="85000"/>
                </a:schemeClr>
              </a:solidFill>
              <a:latin typeface="Noto Sans CJK KR DemiLight" pitchFamily="34" charset="-127"/>
              <a:ea typeface="Noto Sans CJK KR DemiLight" pitchFamily="34" charset="-127"/>
            </a:endParaRPr>
          </a:p>
          <a:p>
            <a:pPr marL="342900" indent="-342900" algn="just">
              <a:lnSpc>
                <a:spcPct val="200000"/>
              </a:lnSpc>
              <a:buAutoNum type="arabicPeriod"/>
            </a:pPr>
            <a:r>
              <a:rPr lang="ko-KR" altLang="en-US" sz="2500" dirty="0" smtClean="0">
                <a:solidFill>
                  <a:schemeClr val="bg1">
                    <a:lumMod val="8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시연 영상</a:t>
            </a:r>
            <a:endParaRPr lang="en-US" altLang="ko-KR" sz="2500" dirty="0" smtClean="0">
              <a:solidFill>
                <a:schemeClr val="bg1">
                  <a:lumMod val="85000"/>
                </a:schemeClr>
              </a:solidFill>
              <a:latin typeface="Noto Sans CJK KR DemiLight" pitchFamily="34" charset="-127"/>
              <a:ea typeface="Noto Sans CJK KR DemiLight" pitchFamily="34" charset="-127"/>
            </a:endParaRPr>
          </a:p>
          <a:p>
            <a:pPr marL="342900" indent="-342900" algn="just">
              <a:lnSpc>
                <a:spcPct val="200000"/>
              </a:lnSpc>
              <a:buAutoNum type="arabicPeriod"/>
            </a:pPr>
            <a:r>
              <a:rPr lang="en-US" altLang="ko-KR" sz="2500" dirty="0" smtClean="0">
                <a:solidFill>
                  <a:schemeClr val="bg1">
                    <a:lumMod val="8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Q&amp;A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518893" y="548680"/>
            <a:ext cx="8064896" cy="5832648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12700">
                <a:solidFill>
                  <a:prstClr val="white">
                    <a:lumMod val="50000"/>
                  </a:prstClr>
                </a:solidFill>
                <a:bevel/>
              </a:ln>
              <a:solidFill>
                <a:prstClr val="white"/>
              </a:solidFill>
            </a:endParaRPr>
          </a:p>
        </p:txBody>
      </p:sp>
      <p:sp>
        <p:nvSpPr>
          <p:cNvPr id="10" name="타원 9"/>
          <p:cNvSpPr/>
          <p:nvPr/>
        </p:nvSpPr>
        <p:spPr>
          <a:xfrm>
            <a:off x="7964366" y="761536"/>
            <a:ext cx="79209" cy="7200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7753466" y="761536"/>
            <a:ext cx="79209" cy="7200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12" name="타원 11"/>
          <p:cNvSpPr/>
          <p:nvPr/>
        </p:nvSpPr>
        <p:spPr>
          <a:xfrm>
            <a:off x="8163676" y="761536"/>
            <a:ext cx="79209" cy="7200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>
                  <a:lumMod val="50000"/>
                </a:prstClr>
              </a:solidFill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3016876" y="1334173"/>
            <a:ext cx="1008112" cy="0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3016876" y="1262165"/>
            <a:ext cx="1008112" cy="0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916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828691" y="833544"/>
            <a:ext cx="3021169" cy="7657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300" spc="600" dirty="0" smtClean="0">
                <a:solidFill>
                  <a:prstClr val="white">
                    <a:lumMod val="95000"/>
                  </a:prst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구성원 소개</a:t>
            </a:r>
            <a:endParaRPr lang="en-US" altLang="ko-KR" sz="3300" spc="600" dirty="0" smtClean="0">
              <a:solidFill>
                <a:prstClr val="white">
                  <a:lumMod val="95000"/>
                </a:prst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518893" y="548680"/>
            <a:ext cx="8064896" cy="5832648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12700">
                <a:solidFill>
                  <a:prstClr val="white">
                    <a:lumMod val="50000"/>
                  </a:prstClr>
                </a:solidFill>
                <a:bevel/>
              </a:ln>
              <a:solidFill>
                <a:prstClr val="white"/>
              </a:solidFill>
            </a:endParaRPr>
          </a:p>
        </p:txBody>
      </p:sp>
      <p:sp>
        <p:nvSpPr>
          <p:cNvPr id="10" name="타원 9"/>
          <p:cNvSpPr/>
          <p:nvPr/>
        </p:nvSpPr>
        <p:spPr>
          <a:xfrm>
            <a:off x="7964366" y="761536"/>
            <a:ext cx="79209" cy="7200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7753466" y="761536"/>
            <a:ext cx="79209" cy="7200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12" name="타원 11"/>
          <p:cNvSpPr/>
          <p:nvPr/>
        </p:nvSpPr>
        <p:spPr>
          <a:xfrm>
            <a:off x="8163676" y="761536"/>
            <a:ext cx="79209" cy="7200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81358" y="4293096"/>
            <a:ext cx="136815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dirty="0" smtClean="0">
                <a:solidFill>
                  <a:schemeClr val="bg1">
                    <a:lumMod val="85000"/>
                  </a:schemeClr>
                </a:solidFill>
              </a:rPr>
              <a:t>팀장 </a:t>
            </a:r>
            <a:r>
              <a:rPr lang="en-US" altLang="ko-KR" sz="1500" dirty="0" smtClean="0">
                <a:solidFill>
                  <a:schemeClr val="bg1">
                    <a:lumMod val="85000"/>
                  </a:schemeClr>
                </a:solidFill>
              </a:rPr>
              <a:t>: </a:t>
            </a:r>
            <a:r>
              <a:rPr lang="ko-KR" altLang="en-US" sz="1500" dirty="0" smtClean="0">
                <a:solidFill>
                  <a:schemeClr val="bg1">
                    <a:lumMod val="85000"/>
                  </a:schemeClr>
                </a:solidFill>
              </a:rPr>
              <a:t>전상건</a:t>
            </a:r>
            <a:endParaRPr lang="en-US" altLang="ko-KR" sz="1500" dirty="0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825885" y="4286754"/>
            <a:ext cx="136815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dirty="0" smtClean="0">
                <a:solidFill>
                  <a:schemeClr val="bg1">
                    <a:lumMod val="85000"/>
                  </a:schemeClr>
                </a:solidFill>
              </a:rPr>
              <a:t>팀원 </a:t>
            </a:r>
            <a:r>
              <a:rPr lang="en-US" altLang="ko-KR" sz="1500" dirty="0" smtClean="0">
                <a:solidFill>
                  <a:schemeClr val="bg1">
                    <a:lumMod val="85000"/>
                  </a:schemeClr>
                </a:solidFill>
              </a:rPr>
              <a:t>: </a:t>
            </a:r>
            <a:r>
              <a:rPr lang="ko-KR" altLang="en-US" sz="1500" dirty="0" err="1" smtClean="0">
                <a:solidFill>
                  <a:schemeClr val="bg1">
                    <a:lumMod val="85000"/>
                  </a:schemeClr>
                </a:solidFill>
              </a:rPr>
              <a:t>이강빈</a:t>
            </a:r>
            <a:endParaRPr lang="en-US" altLang="ko-KR" sz="1500" dirty="0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723186" y="4282862"/>
            <a:ext cx="136815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dirty="0" smtClean="0">
                <a:solidFill>
                  <a:schemeClr val="bg1">
                    <a:lumMod val="85000"/>
                  </a:schemeClr>
                </a:solidFill>
              </a:rPr>
              <a:t>팀원 </a:t>
            </a:r>
            <a:r>
              <a:rPr lang="en-US" altLang="ko-KR" sz="1500" dirty="0" smtClean="0">
                <a:solidFill>
                  <a:schemeClr val="bg1">
                    <a:lumMod val="85000"/>
                  </a:schemeClr>
                </a:solidFill>
              </a:rPr>
              <a:t>:</a:t>
            </a:r>
            <a:r>
              <a:rPr lang="ko-KR" altLang="en-US" sz="1500" dirty="0" smtClean="0">
                <a:solidFill>
                  <a:schemeClr val="bg1">
                    <a:lumMod val="85000"/>
                  </a:schemeClr>
                </a:solidFill>
              </a:rPr>
              <a:t> 황정훈</a:t>
            </a:r>
            <a:endParaRPr lang="en-US" altLang="ko-KR" sz="1500" dirty="0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501029" y="4293096"/>
            <a:ext cx="136815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dirty="0" smtClean="0">
                <a:solidFill>
                  <a:schemeClr val="bg1">
                    <a:lumMod val="85000"/>
                  </a:schemeClr>
                </a:solidFill>
              </a:rPr>
              <a:t>팀원 </a:t>
            </a:r>
            <a:r>
              <a:rPr lang="en-US" altLang="ko-KR" sz="1500" dirty="0" smtClean="0">
                <a:solidFill>
                  <a:schemeClr val="bg1">
                    <a:lumMod val="85000"/>
                  </a:schemeClr>
                </a:solidFill>
              </a:rPr>
              <a:t>:</a:t>
            </a:r>
            <a:r>
              <a:rPr lang="ko-KR" altLang="en-US" sz="1500" dirty="0" smtClean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ko-KR" altLang="en-US" sz="1500" dirty="0" err="1" smtClean="0">
                <a:solidFill>
                  <a:schemeClr val="bg1">
                    <a:lumMod val="85000"/>
                  </a:schemeClr>
                </a:solidFill>
              </a:rPr>
              <a:t>성석환</a:t>
            </a:r>
            <a:endParaRPr lang="en-US" altLang="ko-KR" sz="1500" dirty="0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88817" y="5301208"/>
            <a:ext cx="1433702" cy="36933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chemeClr val="bg1">
                    <a:lumMod val="85000"/>
                  </a:schemeClr>
                </a:solidFill>
              </a:rPr>
              <a:t>발표</a:t>
            </a:r>
            <a:endParaRPr lang="ko-KR" alt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9644" y="2021913"/>
            <a:ext cx="1392180" cy="216230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3186" y="2000318"/>
            <a:ext cx="1363158" cy="2136321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0282" y="2012759"/>
            <a:ext cx="1368152" cy="2163189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61734" y="2000318"/>
            <a:ext cx="1368152" cy="209683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723186" y="4725144"/>
            <a:ext cx="3241180" cy="378477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chemeClr val="bg1">
                    <a:lumMod val="85000"/>
                  </a:schemeClr>
                </a:solidFill>
              </a:rPr>
              <a:t>코드 구현</a:t>
            </a:r>
            <a:endParaRPr lang="ko-KR" alt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798688" y="4725144"/>
            <a:ext cx="1494244" cy="36933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85000"/>
                  </a:schemeClr>
                </a:solidFill>
              </a:rPr>
              <a:t>Raspberry Pi</a:t>
            </a:r>
            <a:endParaRPr lang="ko-KR" alt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000282" y="4725144"/>
            <a:ext cx="1422237" cy="36933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solidFill>
                  <a:schemeClr val="bg1">
                    <a:lumMod val="85000"/>
                  </a:schemeClr>
                </a:solidFill>
              </a:rPr>
              <a:t>Both</a:t>
            </a:r>
            <a:endParaRPr lang="ko-KR" alt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825884" y="5291236"/>
            <a:ext cx="5145939" cy="378477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chemeClr val="bg1">
                    <a:lumMod val="85000"/>
                  </a:schemeClr>
                </a:solidFill>
              </a:rPr>
              <a:t>보고서 작성</a:t>
            </a:r>
            <a:endParaRPr lang="ko-KR" altLang="en-US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4151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5" grpId="0" animBg="1"/>
      <p:bldP spid="23" grpId="0" animBg="1"/>
      <p:bldP spid="18" grpId="0" animBg="1"/>
      <p:bldP spid="1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828691" y="833544"/>
            <a:ext cx="2591181" cy="8540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300" spc="600" smtClean="0">
                <a:solidFill>
                  <a:prstClr val="white">
                    <a:lumMod val="95000"/>
                  </a:prst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Project</a:t>
            </a:r>
            <a:endParaRPr lang="en-US" altLang="ko-KR" sz="3300" spc="600" dirty="0" smtClean="0">
              <a:solidFill>
                <a:prstClr val="white">
                  <a:lumMod val="95000"/>
                </a:prst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518893" y="548680"/>
            <a:ext cx="8064896" cy="5832648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12700">
                <a:solidFill>
                  <a:prstClr val="white">
                    <a:lumMod val="50000"/>
                  </a:prstClr>
                </a:solidFill>
                <a:bevel/>
              </a:ln>
              <a:solidFill>
                <a:prstClr val="white"/>
              </a:solidFill>
            </a:endParaRPr>
          </a:p>
        </p:txBody>
      </p:sp>
      <p:sp>
        <p:nvSpPr>
          <p:cNvPr id="10" name="타원 9"/>
          <p:cNvSpPr/>
          <p:nvPr/>
        </p:nvSpPr>
        <p:spPr>
          <a:xfrm>
            <a:off x="7964366" y="761536"/>
            <a:ext cx="79209" cy="7200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7753466" y="761536"/>
            <a:ext cx="79209" cy="7200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12" name="타원 11"/>
          <p:cNvSpPr/>
          <p:nvPr/>
        </p:nvSpPr>
        <p:spPr>
          <a:xfrm>
            <a:off x="8163676" y="761536"/>
            <a:ext cx="79209" cy="7200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>
                  <a:lumMod val="50000"/>
                </a:prstClr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60" y="1687624"/>
            <a:ext cx="7778712" cy="4369169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979" y="1668192"/>
            <a:ext cx="7778712" cy="4369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033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828691" y="833544"/>
            <a:ext cx="2807205" cy="8540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300" spc="600" dirty="0" smtClean="0">
                <a:solidFill>
                  <a:prstClr val="white">
                    <a:lumMod val="95000"/>
                  </a:prst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Algorithm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518893" y="548680"/>
            <a:ext cx="8064896" cy="5832648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12700">
                <a:solidFill>
                  <a:prstClr val="white">
                    <a:lumMod val="50000"/>
                  </a:prstClr>
                </a:solidFill>
                <a:bevel/>
              </a:ln>
              <a:solidFill>
                <a:prstClr val="white"/>
              </a:solidFill>
            </a:endParaRPr>
          </a:p>
        </p:txBody>
      </p:sp>
      <p:sp>
        <p:nvSpPr>
          <p:cNvPr id="10" name="타원 9"/>
          <p:cNvSpPr/>
          <p:nvPr/>
        </p:nvSpPr>
        <p:spPr>
          <a:xfrm>
            <a:off x="7964366" y="761536"/>
            <a:ext cx="79209" cy="7200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7753466" y="761536"/>
            <a:ext cx="79209" cy="7200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12" name="타원 11"/>
          <p:cNvSpPr/>
          <p:nvPr/>
        </p:nvSpPr>
        <p:spPr>
          <a:xfrm>
            <a:off x="8163676" y="761536"/>
            <a:ext cx="79209" cy="7200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87624" y="1844824"/>
            <a:ext cx="6480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1. </a:t>
            </a:r>
            <a:r>
              <a:rPr lang="ko-KR" altLang="ko-KR" dirty="0">
                <a:solidFill>
                  <a:schemeClr val="bg1"/>
                </a:solidFill>
              </a:rPr>
              <a:t>실행 파일을 실행 시킨다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187624" y="2412750"/>
            <a:ext cx="6480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dirty="0">
                <a:solidFill>
                  <a:schemeClr val="bg1"/>
                </a:solidFill>
              </a:rPr>
              <a:t>2. </a:t>
            </a:r>
            <a:r>
              <a:rPr lang="ko-KR" altLang="ko-KR" dirty="0">
                <a:solidFill>
                  <a:schemeClr val="bg1"/>
                </a:solidFill>
              </a:rPr>
              <a:t>처음 </a:t>
            </a:r>
            <a:r>
              <a:rPr lang="ko-KR" altLang="ko-KR" dirty="0" err="1">
                <a:solidFill>
                  <a:schemeClr val="bg1"/>
                </a:solidFill>
              </a:rPr>
              <a:t>시작시</a:t>
            </a:r>
            <a:r>
              <a:rPr lang="ko-KR" altLang="ko-KR" dirty="0">
                <a:solidFill>
                  <a:schemeClr val="bg1"/>
                </a:solidFill>
              </a:rPr>
              <a:t> 왼쪽으로 움직인다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endParaRPr lang="ko-KR" altLang="ko-KR" dirty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483646" y="2861808"/>
            <a:ext cx="6480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2-1 </a:t>
            </a:r>
            <a:r>
              <a:rPr lang="ko-KR" altLang="ko-KR" dirty="0">
                <a:solidFill>
                  <a:schemeClr val="bg1"/>
                </a:solidFill>
              </a:rPr>
              <a:t>움직이는 방향의 반대 방향으로 움직이면 게임이 끝난다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endParaRPr lang="ko-KR" altLang="ko-KR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483646" y="3242019"/>
            <a:ext cx="64807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2-2 </a:t>
            </a:r>
            <a:r>
              <a:rPr lang="ko-KR" altLang="ko-KR" dirty="0">
                <a:solidFill>
                  <a:schemeClr val="bg1"/>
                </a:solidFill>
              </a:rPr>
              <a:t>머리를 기준으로 상하로 움직이면서</a:t>
            </a:r>
            <a:r>
              <a:rPr lang="en-US" altLang="ko-KR" dirty="0">
                <a:solidFill>
                  <a:schemeClr val="bg1"/>
                </a:solidFill>
              </a:rPr>
              <a:t> ‘</a:t>
            </a:r>
            <a:r>
              <a:rPr lang="ko-KR" altLang="ko-KR" dirty="0">
                <a:solidFill>
                  <a:schemeClr val="bg1"/>
                </a:solidFill>
              </a:rPr>
              <a:t>★</a:t>
            </a:r>
            <a:r>
              <a:rPr lang="en-US" altLang="ko-KR" dirty="0">
                <a:solidFill>
                  <a:schemeClr val="bg1"/>
                </a:solidFill>
              </a:rPr>
              <a:t>’</a:t>
            </a:r>
            <a:r>
              <a:rPr lang="ko-KR" altLang="ko-KR" dirty="0">
                <a:solidFill>
                  <a:schemeClr val="bg1"/>
                </a:solidFill>
              </a:rPr>
              <a:t>을 먹으면 꼬리가 하나씩 늘어난다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endParaRPr lang="ko-KR" altLang="ko-KR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187624" y="4602212"/>
            <a:ext cx="6480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dirty="0">
                <a:solidFill>
                  <a:schemeClr val="bg1"/>
                </a:solidFill>
              </a:rPr>
              <a:t>3. </a:t>
            </a:r>
            <a:r>
              <a:rPr lang="ko-KR" altLang="ko-KR" dirty="0">
                <a:solidFill>
                  <a:schemeClr val="bg1"/>
                </a:solidFill>
              </a:rPr>
              <a:t>먹이를 먹다 벽에 부딪히면 죽는다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endParaRPr lang="ko-KR" altLang="ko-KR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187624" y="5259404"/>
            <a:ext cx="6480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dirty="0">
                <a:solidFill>
                  <a:schemeClr val="bg1"/>
                </a:solidFill>
              </a:rPr>
              <a:t>4. </a:t>
            </a:r>
            <a:r>
              <a:rPr lang="ko-KR" altLang="ko-KR" dirty="0">
                <a:solidFill>
                  <a:schemeClr val="bg1"/>
                </a:solidFill>
              </a:rPr>
              <a:t>점수와 게임의 상태는 항상 맵 옆에 나타난다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endParaRPr lang="ko-KR" altLang="ko-KR" dirty="0">
              <a:solidFill>
                <a:schemeClr val="bg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465749" y="3904284"/>
            <a:ext cx="6480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</a:rPr>
              <a:t>2-3 </a:t>
            </a:r>
            <a:r>
              <a:rPr lang="ko-KR" altLang="en-US" dirty="0" smtClean="0">
                <a:solidFill>
                  <a:schemeClr val="bg1"/>
                </a:solidFill>
              </a:rPr>
              <a:t>이때 입력은 </a:t>
            </a:r>
            <a:r>
              <a:rPr lang="ko-KR" altLang="en-US" dirty="0" err="1" smtClean="0">
                <a:solidFill>
                  <a:schemeClr val="bg1"/>
                </a:solidFill>
              </a:rPr>
              <a:t>라즈베리</a:t>
            </a:r>
            <a:r>
              <a:rPr lang="ko-KR" altLang="en-US" dirty="0" smtClean="0">
                <a:solidFill>
                  <a:schemeClr val="bg1"/>
                </a:solidFill>
              </a:rPr>
              <a:t> 파이를 이용하여 받는다</a:t>
            </a:r>
            <a:r>
              <a:rPr lang="en-US" altLang="ko-KR" dirty="0" smtClean="0">
                <a:solidFill>
                  <a:schemeClr val="bg1"/>
                </a:solidFill>
              </a:rPr>
              <a:t>.</a:t>
            </a:r>
            <a:endParaRPr lang="ko-KR" altLang="ko-KR" dirty="0">
              <a:solidFill>
                <a:schemeClr val="bg1"/>
              </a:solidFill>
            </a:endParaRPr>
          </a:p>
        </p:txBody>
      </p:sp>
      <p:sp>
        <p:nvSpPr>
          <p:cNvPr id="5" name="곱셈 기호 4"/>
          <p:cNvSpPr/>
          <p:nvPr/>
        </p:nvSpPr>
        <p:spPr>
          <a:xfrm>
            <a:off x="2843808" y="3481244"/>
            <a:ext cx="3024336" cy="1215412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751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828691" y="833544"/>
            <a:ext cx="2807205" cy="7657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300" spc="600" dirty="0" smtClean="0">
                <a:solidFill>
                  <a:prstClr val="white">
                    <a:lumMod val="95000"/>
                  </a:prst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Code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518893" y="548680"/>
            <a:ext cx="8064896" cy="5832648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12700">
                <a:solidFill>
                  <a:prstClr val="white">
                    <a:lumMod val="50000"/>
                  </a:prstClr>
                </a:solidFill>
                <a:bevel/>
              </a:ln>
              <a:solidFill>
                <a:prstClr val="white"/>
              </a:solidFill>
            </a:endParaRPr>
          </a:p>
        </p:txBody>
      </p:sp>
      <p:sp>
        <p:nvSpPr>
          <p:cNvPr id="10" name="타원 9"/>
          <p:cNvSpPr/>
          <p:nvPr/>
        </p:nvSpPr>
        <p:spPr>
          <a:xfrm>
            <a:off x="7964366" y="761536"/>
            <a:ext cx="79209" cy="7200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7753466" y="761536"/>
            <a:ext cx="79209" cy="7200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12" name="타원 11"/>
          <p:cNvSpPr/>
          <p:nvPr/>
        </p:nvSpPr>
        <p:spPr>
          <a:xfrm>
            <a:off x="8163676" y="761536"/>
            <a:ext cx="79209" cy="7200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>
                  <a:lumMod val="50000"/>
                </a:prstClr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568" y="1684517"/>
            <a:ext cx="2447165" cy="4608512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0733" y="1684517"/>
            <a:ext cx="2447165" cy="4611624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77898" y="1684517"/>
            <a:ext cx="2447165" cy="3882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58561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828691" y="833544"/>
            <a:ext cx="2807205" cy="7657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300" spc="600" dirty="0" smtClean="0">
                <a:solidFill>
                  <a:prstClr val="white">
                    <a:lumMod val="95000"/>
                  </a:prst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Operation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518893" y="548680"/>
            <a:ext cx="8064896" cy="5832648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12700">
                <a:solidFill>
                  <a:prstClr val="white">
                    <a:lumMod val="50000"/>
                  </a:prstClr>
                </a:solidFill>
                <a:bevel/>
              </a:ln>
              <a:solidFill>
                <a:prstClr val="white"/>
              </a:solidFill>
            </a:endParaRPr>
          </a:p>
        </p:txBody>
      </p:sp>
      <p:sp>
        <p:nvSpPr>
          <p:cNvPr id="10" name="타원 9"/>
          <p:cNvSpPr/>
          <p:nvPr/>
        </p:nvSpPr>
        <p:spPr>
          <a:xfrm>
            <a:off x="7964366" y="761536"/>
            <a:ext cx="79209" cy="7200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7753466" y="761536"/>
            <a:ext cx="79209" cy="7200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12" name="타원 11"/>
          <p:cNvSpPr/>
          <p:nvPr/>
        </p:nvSpPr>
        <p:spPr>
          <a:xfrm>
            <a:off x="8163676" y="761536"/>
            <a:ext cx="79209" cy="7200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>
                  <a:lumMod val="50000"/>
                </a:prstClr>
              </a:solidFill>
            </a:endParaRPr>
          </a:p>
        </p:txBody>
      </p:sp>
      <p:pic>
        <p:nvPicPr>
          <p:cNvPr id="2" name="2019-12-19 03-54-1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66475" y="1674692"/>
            <a:ext cx="7276409" cy="4659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910920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061415" y="2708920"/>
            <a:ext cx="3021169" cy="11127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5000" dirty="0" smtClean="0">
                <a:solidFill>
                  <a:prstClr val="white">
                    <a:lumMod val="95000"/>
                  </a:prst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Q&amp;A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518893" y="548680"/>
            <a:ext cx="8064896" cy="5832648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12700">
                <a:solidFill>
                  <a:prstClr val="white">
                    <a:lumMod val="50000"/>
                  </a:prstClr>
                </a:solidFill>
                <a:bevel/>
              </a:ln>
              <a:solidFill>
                <a:prstClr val="white"/>
              </a:solidFill>
            </a:endParaRPr>
          </a:p>
        </p:txBody>
      </p:sp>
      <p:sp>
        <p:nvSpPr>
          <p:cNvPr id="10" name="타원 9"/>
          <p:cNvSpPr/>
          <p:nvPr/>
        </p:nvSpPr>
        <p:spPr>
          <a:xfrm>
            <a:off x="7964366" y="761536"/>
            <a:ext cx="79209" cy="7200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7753466" y="761536"/>
            <a:ext cx="79209" cy="7200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12" name="타원 11"/>
          <p:cNvSpPr/>
          <p:nvPr/>
        </p:nvSpPr>
        <p:spPr>
          <a:xfrm>
            <a:off x="8163676" y="761536"/>
            <a:ext cx="79209" cy="7200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>
                  <a:lumMod val="50000"/>
                </a:prstClr>
              </a:solidFill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2411760" y="3284984"/>
            <a:ext cx="1008112" cy="0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5744787" y="3284984"/>
            <a:ext cx="1008112" cy="0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9581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2957231" y="2658396"/>
            <a:ext cx="3188219" cy="12464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5000" dirty="0" smtClean="0">
                <a:solidFill>
                  <a:prstClr val="white">
                    <a:lumMod val="95000"/>
                  </a:prst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Thank You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518893" y="548680"/>
            <a:ext cx="8064896" cy="5832648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12700">
                <a:solidFill>
                  <a:prstClr val="white">
                    <a:lumMod val="50000"/>
                  </a:prstClr>
                </a:solidFill>
                <a:bevel/>
              </a:ln>
              <a:solidFill>
                <a:prstClr val="white"/>
              </a:solidFill>
            </a:endParaRPr>
          </a:p>
        </p:txBody>
      </p:sp>
      <p:sp>
        <p:nvSpPr>
          <p:cNvPr id="10" name="타원 9"/>
          <p:cNvSpPr/>
          <p:nvPr/>
        </p:nvSpPr>
        <p:spPr>
          <a:xfrm>
            <a:off x="7964366" y="761536"/>
            <a:ext cx="79209" cy="7200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7753466" y="761536"/>
            <a:ext cx="79209" cy="7200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12" name="타원 11"/>
          <p:cNvSpPr/>
          <p:nvPr/>
        </p:nvSpPr>
        <p:spPr>
          <a:xfrm>
            <a:off x="8163676" y="761536"/>
            <a:ext cx="79209" cy="7200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>
                  <a:lumMod val="50000"/>
                </a:prstClr>
              </a:solidFill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2089833" y="3281644"/>
            <a:ext cx="1008112" cy="0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6084168" y="3283757"/>
            <a:ext cx="1008112" cy="0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3210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609</TotalTime>
  <Words>117</Words>
  <Application>Microsoft Office PowerPoint</Application>
  <PresentationFormat>화면 슬라이드 쇼(4:3)</PresentationFormat>
  <Paragraphs>36</Paragraphs>
  <Slides>9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4" baseType="lpstr">
      <vt:lpstr>Noto Sans CJK KR DemiLight</vt:lpstr>
      <vt:lpstr>나눔명조 ExtraBold</vt:lpstr>
      <vt:lpstr>Arial</vt:lpstr>
      <vt:lpstr>맑은 고딕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왕별의 P  P  T 이야기</dc:title>
  <dc:creator>HOME</dc:creator>
  <cp:lastModifiedBy>전 상건</cp:lastModifiedBy>
  <cp:revision>70</cp:revision>
  <dcterms:created xsi:type="dcterms:W3CDTF">2016-10-28T15:58:08Z</dcterms:created>
  <dcterms:modified xsi:type="dcterms:W3CDTF">2019-12-18T19:12:12Z</dcterms:modified>
</cp:coreProperties>
</file>

<file path=docProps/thumbnail.jpeg>
</file>